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2"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580" r:id="rId66"/>
    <p:sldId id="1581" r:id="rId67"/>
    <p:sldId id="1582" r:id="rId68"/>
    <p:sldId id="1583"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291" r:id="rId195"/>
    <p:sldId id="1584" r:id="rId196"/>
    <p:sldId id="1461" r:id="rId197"/>
    <p:sldId id="1577" r:id="rId198"/>
    <p:sldId id="673" r:id="rId199"/>
    <p:sldId id="1470"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331"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394"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240" r:id="rId404"/>
    <p:sldId id="1414" r:id="rId405"/>
    <p:sldId id="1444" r:id="rId406"/>
    <p:sldId id="1152" r:id="rId407"/>
    <p:sldId id="1153" r:id="rId408"/>
    <p:sldId id="436" r:id="rId409"/>
    <p:sldId id="402" r:id="rId410"/>
    <p:sldId id="403" r:id="rId411"/>
    <p:sldId id="404" r:id="rId412"/>
    <p:sldId id="1075" r:id="rId413"/>
    <p:sldId id="1076" r:id="rId414"/>
    <p:sldId id="1219" r:id="rId415"/>
    <p:sldId id="421" r:id="rId416"/>
    <p:sldId id="564" r:id="rId417"/>
    <p:sldId id="1364" r:id="rId418"/>
    <p:sldId id="826" r:id="rId419"/>
    <p:sldId id="566" r:id="rId420"/>
    <p:sldId id="1211" r:id="rId421"/>
    <p:sldId id="1430" r:id="rId422"/>
    <p:sldId id="1460" r:id="rId423"/>
    <p:sldId id="1628" r:id="rId424"/>
    <p:sldId id="1629" r:id="rId425"/>
    <p:sldId id="1630" r:id="rId426"/>
    <p:sldId id="1631" r:id="rId427"/>
    <p:sldId id="820" r:id="rId428"/>
    <p:sldId id="821" r:id="rId429"/>
    <p:sldId id="1077" r:id="rId430"/>
    <p:sldId id="1177" r:id="rId431"/>
    <p:sldId id="798" r:id="rId432"/>
    <p:sldId id="1215" r:id="rId433"/>
    <p:sldId id="1427" r:id="rId434"/>
    <p:sldId id="1225" r:id="rId435"/>
    <p:sldId id="1212" r:id="rId436"/>
    <p:sldId id="1213" r:id="rId437"/>
    <p:sldId id="1216" r:id="rId438"/>
    <p:sldId id="1210" r:id="rId439"/>
    <p:sldId id="1151" r:id="rId440"/>
    <p:sldId id="1217" r:id="rId441"/>
    <p:sldId id="1226" r:id="rId442"/>
    <p:sldId id="443" r:id="rId443"/>
    <p:sldId id="445" r:id="rId444"/>
    <p:sldId id="446" r:id="rId445"/>
    <p:sldId id="1293" r:id="rId446"/>
    <p:sldId id="1403" r:id="rId447"/>
    <p:sldId id="1635" r:id="rId448"/>
    <p:sldId id="1670" r:id="rId449"/>
    <p:sldId id="1671" r:id="rId450"/>
    <p:sldId id="1619" r:id="rId451"/>
    <p:sldId id="1290" r:id="rId452"/>
    <p:sldId id="1636" r:id="rId453"/>
    <p:sldId id="1623" r:id="rId454"/>
    <p:sldId id="1294" r:id="rId455"/>
    <p:sldId id="1638" r:id="rId456"/>
    <p:sldId id="1283" r:id="rId457"/>
    <p:sldId id="1677" r:id="rId458"/>
    <p:sldId id="1676" r:id="rId459"/>
    <p:sldId id="1640" r:id="rId460"/>
    <p:sldId id="1510" r:id="rId461"/>
    <p:sldId id="1292" r:id="rId462"/>
    <p:sldId id="1688" r:id="rId463"/>
    <p:sldId id="1533" r:id="rId464"/>
    <p:sldId id="440" r:id="rId465"/>
    <p:sldId id="823" r:id="rId466"/>
    <p:sldId id="570" r:id="rId467"/>
    <p:sldId id="827" r:id="rId468"/>
    <p:sldId id="453" r:id="rId469"/>
    <p:sldId id="574" r:id="rId470"/>
    <p:sldId id="1528" r:id="rId471"/>
    <p:sldId id="838" r:id="rId472"/>
    <p:sldId id="839" r:id="rId473"/>
    <p:sldId id="1271" r:id="rId474"/>
    <p:sldId id="1059" r:id="rId475"/>
    <p:sldId id="1060" r:id="rId476"/>
    <p:sldId id="1639" r:id="rId477"/>
    <p:sldId id="1418" r:id="rId478"/>
    <p:sldId id="1558" r:id="rId479"/>
    <p:sldId id="1605" r:id="rId480"/>
    <p:sldId id="1615" r:id="rId481"/>
    <p:sldId id="1602" r:id="rId482"/>
    <p:sldId id="1616" r:id="rId483"/>
    <p:sldId id="1618" r:id="rId484"/>
    <p:sldId id="576" r:id="rId485"/>
    <p:sldId id="824" r:id="rId486"/>
    <p:sldId id="577" r:id="rId487"/>
    <p:sldId id="935" r:id="rId488"/>
    <p:sldId id="371" r:id="rId489"/>
    <p:sldId id="575" r:id="rId490"/>
    <p:sldId id="1426" r:id="rId491"/>
    <p:sldId id="1165" r:id="rId492"/>
    <p:sldId id="1166" r:id="rId493"/>
    <p:sldId id="937" r:id="rId494"/>
    <p:sldId id="894" r:id="rId495"/>
    <p:sldId id="532" r:id="rId496"/>
    <p:sldId id="1167" r:id="rId497"/>
    <p:sldId id="1168" r:id="rId498"/>
    <p:sldId id="587" r:id="rId499"/>
    <p:sldId id="675" r:id="rId500"/>
    <p:sldId id="588" r:id="rId501"/>
    <p:sldId id="997" r:id="rId502"/>
    <p:sldId id="856" r:id="rId503"/>
    <p:sldId id="857" r:id="rId504"/>
    <p:sldId id="1600" r:id="rId505"/>
    <p:sldId id="1697" r:id="rId506"/>
    <p:sldId id="1646" r:id="rId507"/>
    <p:sldId id="1645" r:id="rId508"/>
    <p:sldId id="1620" r:id="rId509"/>
    <p:sldId id="1621" r:id="rId510"/>
    <p:sldId id="1612" r:id="rId511"/>
    <p:sldId id="1613" r:id="rId512"/>
    <p:sldId id="1611" r:id="rId513"/>
    <p:sldId id="1609" r:id="rId514"/>
    <p:sldId id="1637" r:id="rId515"/>
    <p:sldId id="1654" r:id="rId516"/>
    <p:sldId id="1634" r:id="rId517"/>
    <p:sldId id="706" r:id="rId518"/>
    <p:sldId id="589" r:id="rId519"/>
    <p:sldId id="998" r:id="rId520"/>
    <p:sldId id="707" r:id="rId521"/>
    <p:sldId id="815" r:id="rId522"/>
    <p:sldId id="1410" r:id="rId523"/>
    <p:sldId id="979" r:id="rId524"/>
    <p:sldId id="982" r:id="rId525"/>
    <p:sldId id="983" r:id="rId526"/>
    <p:sldId id="975" r:id="rId527"/>
    <p:sldId id="708" r:id="rId528"/>
    <p:sldId id="593" r:id="rId529"/>
    <p:sldId id="709" r:id="rId530"/>
    <p:sldId id="594" r:id="rId531"/>
    <p:sldId id="1690" r:id="rId532"/>
    <p:sldId id="710" r:id="rId533"/>
    <p:sldId id="1547" r:id="rId534"/>
    <p:sldId id="607" r:id="rId535"/>
    <p:sldId id="336" r:id="rId536"/>
    <p:sldId id="337" r:id="rId537"/>
    <p:sldId id="748" r:id="rId538"/>
    <p:sldId id="1034" r:id="rId539"/>
    <p:sldId id="508" r:id="rId540"/>
    <p:sldId id="622" r:id="rId541"/>
    <p:sldId id="1194" r:id="rId542"/>
    <p:sldId id="989" r:id="rId543"/>
    <p:sldId id="1228" r:id="rId544"/>
    <p:sldId id="987" r:id="rId545"/>
    <p:sldId id="623" r:id="rId546"/>
    <p:sldId id="1035" r:id="rId547"/>
    <p:sldId id="1514" r:id="rId548"/>
    <p:sldId id="1607" r:id="rId549"/>
    <p:sldId id="1608" r:id="rId550"/>
    <p:sldId id="1196" r:id="rId551"/>
    <p:sldId id="990" r:id="rId552"/>
    <p:sldId id="991" r:id="rId553"/>
    <p:sldId id="1224" r:id="rId554"/>
    <p:sldId id="627" r:id="rId555"/>
    <p:sldId id="628" r:id="rId556"/>
    <p:sldId id="1036" r:id="rId557"/>
    <p:sldId id="626" r:id="rId558"/>
    <p:sldId id="992" r:id="rId559"/>
    <p:sldId id="1682" r:id="rId560"/>
    <p:sldId id="1683" r:id="rId561"/>
    <p:sldId id="1037" r:id="rId562"/>
    <p:sldId id="629" r:id="rId563"/>
    <p:sldId id="1274" r:id="rId564"/>
    <p:sldId id="1038" r:id="rId565"/>
    <p:sldId id="630" r:id="rId566"/>
    <p:sldId id="1039" r:id="rId567"/>
    <p:sldId id="1082" r:id="rId568"/>
    <p:sldId id="1197" r:id="rId569"/>
    <p:sldId id="818" r:id="rId570"/>
    <p:sldId id="1081" r:id="rId571"/>
    <p:sldId id="1680" r:id="rId572"/>
    <p:sldId id="1684"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98072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3789040"/>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 </a:t>
            </a:r>
            <a:r>
              <a:rPr lang="en-IN" dirty="0">
                <a:latin typeface="Liberation Mono"/>
              </a:rPr>
              <a:t>(10), state </a:t>
            </a:r>
            <a:r>
              <a:rPr lang="en-US" dirty="0">
                <a:solidFill>
                  <a:srgbClr val="834689"/>
                </a:solidFill>
                <a:latin typeface="Liberation Mono"/>
                <a:ea typeface="Verdana" panose="020B0604030504040204" pitchFamily="34" charset="0"/>
              </a:rPr>
              <a:t>VARCHAR2 </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(1, </a:t>
            </a:r>
            <a:r>
              <a:rPr lang="en-US" dirty="0">
                <a:solidFill>
                  <a:srgbClr val="00B050"/>
                </a:solidFill>
                <a:latin typeface="Liberation Mono"/>
              </a:rPr>
              <a:t>'saleel'</a:t>
            </a:r>
            <a:r>
              <a:rPr lang="en-US" dirty="0">
                <a:latin typeface="Liberation Mono"/>
              </a:rPr>
              <a:t>, address('baroda', 'GJ'));</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err="1">
                <a:latin typeface="Liberation Mono"/>
                <a:cs typeface="Arial" panose="020B0604020202020204" pitchFamily="34" charset="0"/>
              </a:rPr>
              <a:t>n</a:t>
            </a:r>
            <a:r>
              <a:rPr lang="en-US" dirty="0" err="1">
                <a:latin typeface="Liberation Mono"/>
              </a:rPr>
              <a:t>.addr.city</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6042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4" name="Rectangle 3">
            <a:extLst>
              <a:ext uri="{FF2B5EF4-FFF2-40B4-BE49-F238E27FC236}">
                <a16:creationId xmlns:a16="http://schemas.microsoft.com/office/drawing/2014/main" id="{81D629A8-EFEA-4BD1-3061-3DB2F9E3321F}"/>
              </a:ext>
            </a:extLst>
          </p:cNvPr>
          <p:cNvSpPr/>
          <p:nvPr/>
        </p:nvSpPr>
        <p:spPr>
          <a:xfrm>
            <a:off x="191344" y="3429000"/>
            <a:ext cx="11809312"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properties: </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a:t>
            </a:r>
            <a:r>
              <a:rPr lang="en-US">
                <a:latin typeface="Palatino Linotype" panose="02040502050505030304" pitchFamily="18" charset="0"/>
              </a:rPr>
              <a:t>(unknown/missing </a:t>
            </a:r>
            <a:r>
              <a:rPr lang="en-US" dirty="0">
                <a:latin typeface="Palatino Linotype" panose="02040502050505030304" pitchFamily="18" charset="0"/>
              </a:rPr>
              <a:t>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E28C6328-499F-2A12-60CA-A3C41D97C074}"/>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33126967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61816</TotalTime>
  <Words>95682</Words>
  <Application>Microsoft Office PowerPoint</Application>
  <PresentationFormat>Widescreen</PresentationFormat>
  <Paragraphs>14263</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13988</cp:revision>
  <dcterms:created xsi:type="dcterms:W3CDTF">2015-10-09T06:09:34Z</dcterms:created>
  <dcterms:modified xsi:type="dcterms:W3CDTF">2025-08-20T07:58:05Z</dcterms:modified>
</cp:coreProperties>
</file>